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6B36D-2237-4A3C-9929-4B12049A0D0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BB777-D940-4DCC-9FFA-BF684ED767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BB777-D940-4DCC-9FFA-BF684ED767E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9B2D-F1B5-45E9-A7CE-0CCA4195EC6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792-F8F3-407D-876B-6FA8CB8F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9B2D-F1B5-45E9-A7CE-0CCA4195EC6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792-F8F3-407D-876B-6FA8CB8F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9B2D-F1B5-45E9-A7CE-0CCA4195EC6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792-F8F3-407D-876B-6FA8CB8F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9B2D-F1B5-45E9-A7CE-0CCA4195EC6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792-F8F3-407D-876B-6FA8CB8F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9B2D-F1B5-45E9-A7CE-0CCA4195EC6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792-F8F3-407D-876B-6FA8CB8F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9B2D-F1B5-45E9-A7CE-0CCA4195EC6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792-F8F3-407D-876B-6FA8CB8F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9B2D-F1B5-45E9-A7CE-0CCA4195EC6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792-F8F3-407D-876B-6FA8CB8F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9B2D-F1B5-45E9-A7CE-0CCA4195EC6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792-F8F3-407D-876B-6FA8CB8F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9B2D-F1B5-45E9-A7CE-0CCA4195EC6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792-F8F3-407D-876B-6FA8CB8F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9B2D-F1B5-45E9-A7CE-0CCA4195EC6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792-F8F3-407D-876B-6FA8CB8F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9B2D-F1B5-45E9-A7CE-0CCA4195EC6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7792-F8F3-407D-876B-6FA8CB8F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C9B2D-F1B5-45E9-A7CE-0CCA4195EC63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97792-F8F3-407D-876B-6FA8CB8F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/>
              <a:t>Придевске заменице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Којим врстама речи припадају истакнуте речи?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Искрење </a:t>
            </a:r>
            <a:r>
              <a:rPr lang="sr-Cyrl-RS" u="sng" dirty="0" smtClean="0"/>
              <a:t>морског</a:t>
            </a:r>
            <a:r>
              <a:rPr lang="sr-Cyrl-RS" dirty="0" smtClean="0"/>
              <a:t> дна небитно је у односу на сјај </a:t>
            </a:r>
            <a:r>
              <a:rPr lang="sr-Cyrl-RS" u="sng" dirty="0" smtClean="0"/>
              <a:t>Горњег</a:t>
            </a:r>
            <a:r>
              <a:rPr lang="sr-Cyrl-RS" dirty="0" smtClean="0"/>
              <a:t> света.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Cyrl-RS" dirty="0" smtClean="0"/>
              <a:t>На обали се открило </a:t>
            </a:r>
            <a:r>
              <a:rPr lang="sr-Cyrl-RS" u="sng" dirty="0" smtClean="0"/>
              <a:t>Ружино </a:t>
            </a:r>
            <a:r>
              <a:rPr lang="sr-Cyrl-RS" dirty="0" smtClean="0"/>
              <a:t>благо.</a:t>
            </a:r>
          </a:p>
          <a:p>
            <a:pPr>
              <a:buNone/>
            </a:pPr>
            <a:endParaRPr lang="sr-Cyrl-RS" dirty="0"/>
          </a:p>
          <a:p>
            <a:r>
              <a:rPr lang="sr-Cyrl-RS" dirty="0" smtClean="0"/>
              <a:t>На које питање одговарају истакнуте речи?</a:t>
            </a:r>
          </a:p>
          <a:p>
            <a:r>
              <a:rPr lang="sr-Cyrl-RS" dirty="0" smtClean="0"/>
              <a:t>Којим речима бисмо их могли заменити?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Чије?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	</a:t>
            </a:r>
            <a:r>
              <a:rPr lang="sr-Cyrl-RS" b="1" dirty="0" smtClean="0"/>
              <a:t>Његово</a:t>
            </a:r>
            <a:r>
              <a:rPr lang="sr-Cyrl-RS" dirty="0" smtClean="0"/>
              <a:t> искрење небитно је у односу на </a:t>
            </a:r>
            <a:r>
              <a:rPr lang="sr-Cyrl-RS" b="1" dirty="0" smtClean="0"/>
              <a:t>његов</a:t>
            </a:r>
            <a:r>
              <a:rPr lang="sr-Cyrl-RS" dirty="0" smtClean="0"/>
              <a:t> сјај.</a:t>
            </a:r>
          </a:p>
          <a:p>
            <a:pPr>
              <a:buNone/>
            </a:pPr>
            <a:r>
              <a:rPr lang="sr-Cyrl-RS" dirty="0"/>
              <a:t>	</a:t>
            </a:r>
            <a:endParaRPr lang="sr-Cyrl-RS" dirty="0" smtClean="0"/>
          </a:p>
          <a:p>
            <a:pPr>
              <a:buNone/>
            </a:pPr>
            <a:r>
              <a:rPr lang="sr-Cyrl-RS" dirty="0"/>
              <a:t>	</a:t>
            </a:r>
            <a:r>
              <a:rPr lang="sr-Cyrl-RS" dirty="0" smtClean="0"/>
              <a:t>На обали се открило </a:t>
            </a:r>
            <a:r>
              <a:rPr lang="sr-Cyrl-RS" b="1" dirty="0" smtClean="0"/>
              <a:t>њено</a:t>
            </a:r>
            <a:r>
              <a:rPr lang="sr-Cyrl-RS" dirty="0" smtClean="0"/>
              <a:t> благо.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Придевске заменице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Ближе одређују именицу уз коју стоје.</a:t>
            </a:r>
          </a:p>
          <a:p>
            <a:r>
              <a:rPr lang="sr-Cyrl-RS" dirty="0" smtClean="0"/>
              <a:t>Имају облике за сва три рода у једнини и множини.</a:t>
            </a:r>
          </a:p>
          <a:p>
            <a:r>
              <a:rPr lang="sr-Cyrl-RS" dirty="0" smtClean="0"/>
              <a:t>Слажу се са именицом у роду, броју и падежу.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sr-Cyrl-RS" dirty="0" smtClean="0"/>
              <a:t>Врсте придевских заменица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solidFill>
                  <a:srgbClr val="FF0000"/>
                </a:solidFill>
              </a:rPr>
              <a:t>Упитне</a:t>
            </a:r>
            <a:r>
              <a:rPr lang="sr-Cyrl-RS" dirty="0" smtClean="0"/>
              <a:t>: који, чији, какав, колики...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solidFill>
                  <a:srgbClr val="FF0000"/>
                </a:solidFill>
              </a:rPr>
              <a:t>Присвојне</a:t>
            </a:r>
            <a:r>
              <a:rPr lang="sr-Cyrl-RS" dirty="0" smtClean="0"/>
              <a:t>: мој, твоја, његово, њени, наш, ваше...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solidFill>
                  <a:srgbClr val="FF0000"/>
                </a:solidFill>
              </a:rPr>
              <a:t>Неодређене</a:t>
            </a:r>
            <a:r>
              <a:rPr lang="sr-Cyrl-RS" dirty="0" smtClean="0"/>
              <a:t>: неки, некакав, нечији...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solidFill>
                  <a:srgbClr val="FF0000"/>
                </a:solidFill>
              </a:rPr>
              <a:t>Одричне</a:t>
            </a:r>
            <a:r>
              <a:rPr lang="sr-Cyrl-RS" dirty="0" smtClean="0"/>
              <a:t>: никоји, никакве, ничија...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solidFill>
                  <a:srgbClr val="FF0000"/>
                </a:solidFill>
              </a:rPr>
              <a:t>Опште</a:t>
            </a:r>
            <a:r>
              <a:rPr lang="sr-Cyrl-RS" dirty="0" smtClean="0"/>
              <a:t>: сваки, свакакве, свачији, ма какав, ма чији, било чији</a:t>
            </a:r>
            <a:r>
              <a:rPr lang="sr-Cyrl-RS" dirty="0" smtClean="0"/>
              <a:t>...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solidFill>
                  <a:srgbClr val="FF0000"/>
                </a:solidFill>
              </a:rPr>
              <a:t>Показне</a:t>
            </a:r>
            <a:r>
              <a:rPr lang="sr-Cyrl-RS" dirty="0" smtClean="0"/>
              <a:t>: овај, та, онај, они, овакве, такви...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150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Придевске заменице</vt:lpstr>
      <vt:lpstr>Којим врстама речи припадају истакнуте речи?</vt:lpstr>
      <vt:lpstr>Чије?</vt:lpstr>
      <vt:lpstr>Придевске заменице</vt:lpstr>
      <vt:lpstr>Врсте придевских заменица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</dc:title>
  <dc:creator>Profesor</dc:creator>
  <cp:lastModifiedBy>Profesor</cp:lastModifiedBy>
  <cp:revision>6</cp:revision>
  <dcterms:created xsi:type="dcterms:W3CDTF">2012-12-05T13:32:50Z</dcterms:created>
  <dcterms:modified xsi:type="dcterms:W3CDTF">2012-12-05T16:52:40Z</dcterms:modified>
</cp:coreProperties>
</file>